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40773-AF6E-439B-8C80-154A035D8636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5D36B-9A93-4E90-9AE8-6D847EC44316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Les pannes courantes de la tronçonneuse</a:t>
            </a:r>
            <a:endParaRPr lang="fr-FR" sz="4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hlinkClick r:id="rId2" action="ppaction://hlinksldjump"/>
              </a:rPr>
              <a:t>Problème de câble de lanceur</a:t>
            </a:r>
            <a:endParaRPr lang="fr-FR" b="1" dirty="0" smtClean="0"/>
          </a:p>
          <a:p>
            <a:r>
              <a:rPr lang="fr-FR" b="1" dirty="0" smtClean="0">
                <a:hlinkClick r:id="rId3" action="ppaction://hlinksldjump"/>
              </a:rPr>
              <a:t>La chaîne ne reçoit pas d´huile</a:t>
            </a:r>
            <a:endParaRPr lang="fr-FR" b="1" dirty="0" smtClean="0"/>
          </a:p>
          <a:p>
            <a:r>
              <a:rPr lang="fr-FR" b="1" dirty="0" smtClean="0">
                <a:hlinkClick r:id="rId4" action="ppaction://hlinksldjump"/>
              </a:rPr>
              <a:t>La chaîne ne tourne pas ou mal</a:t>
            </a:r>
            <a:endParaRPr lang="fr-FR" b="1" dirty="0" smtClean="0"/>
          </a:p>
          <a:p>
            <a:r>
              <a:rPr lang="fr-FR" b="1" dirty="0" smtClean="0">
                <a:hlinkClick r:id="rId5" action="ppaction://hlinksldjump"/>
              </a:rPr>
              <a:t>la chaîne </a:t>
            </a:r>
            <a:r>
              <a:rPr lang="fr-FR" b="1" dirty="0" smtClean="0">
                <a:hlinkClick r:id="rId5" action="ppaction://hlinksldjump"/>
              </a:rPr>
              <a:t>saute</a:t>
            </a:r>
            <a:r>
              <a:rPr lang="fr-FR" b="1" dirty="0" smtClean="0"/>
              <a:t>.</a:t>
            </a:r>
          </a:p>
          <a:p>
            <a:r>
              <a:rPr lang="fr-FR" b="1" dirty="0" smtClean="0">
                <a:hlinkClick r:id="rId6" action="ppaction://hlinksldjump"/>
              </a:rPr>
              <a:t>Autres</a:t>
            </a:r>
            <a:endParaRPr lang="fr-FR" b="1" dirty="0" smtClean="0"/>
          </a:p>
          <a:p>
            <a:endParaRPr lang="fr-FR" dirty="0"/>
          </a:p>
        </p:txBody>
      </p:sp>
      <p:pic>
        <p:nvPicPr>
          <p:cNvPr id="6" name="Image 5" descr="91819fc2567a4c70b56ae7d3c143fe2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3645024"/>
            <a:ext cx="3672408" cy="24465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Problème de câble de lanceur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r>
              <a:rPr lang="fr-FR" sz="2100" b="1" dirty="0" smtClean="0"/>
              <a:t>Rupture du câble</a:t>
            </a:r>
            <a:r>
              <a:rPr lang="fr-FR" sz="2100" b="1" dirty="0" smtClean="0"/>
              <a:t>, le câble </a:t>
            </a:r>
            <a:r>
              <a:rPr lang="fr-FR" sz="2100" b="1" dirty="0" smtClean="0"/>
              <a:t>n´est pas tiré dans l´axe, usure ou un frottement contre le carter, la bague de guide est </a:t>
            </a:r>
            <a:r>
              <a:rPr lang="fr-FR" sz="2100" b="1" dirty="0" smtClean="0"/>
              <a:t>cassée.</a:t>
            </a:r>
          </a:p>
          <a:p>
            <a:r>
              <a:rPr lang="fr-FR" sz="2100" b="1" dirty="0" smtClean="0"/>
              <a:t>Le </a:t>
            </a:r>
            <a:r>
              <a:rPr lang="fr-FR" sz="2100" b="1" dirty="0" smtClean="0"/>
              <a:t>câble ne revient pas, les cliquets de lanceur sont grippés ou encrassés, si le ressort est cassé, ne perdez pas votre temps à essayer de le réparer il cassera à nouveau changez </a:t>
            </a:r>
            <a:r>
              <a:rPr lang="fr-FR" sz="2100" b="1" dirty="0" smtClean="0"/>
              <a:t>le.</a:t>
            </a:r>
          </a:p>
          <a:p>
            <a:r>
              <a:rPr lang="fr-FR" sz="2100" b="1" dirty="0" smtClean="0"/>
              <a:t>Le </a:t>
            </a:r>
            <a:r>
              <a:rPr lang="fr-FR" sz="2100" b="1" dirty="0" smtClean="0"/>
              <a:t>câble peut être tiré sans réaction, les ressorts de cliquets sont </a:t>
            </a:r>
            <a:r>
              <a:rPr lang="fr-FR" sz="2100" b="1" dirty="0" smtClean="0"/>
              <a:t>cassés</a:t>
            </a:r>
          </a:p>
          <a:p>
            <a:r>
              <a:rPr lang="fr-FR" sz="2100" b="1" dirty="0" smtClean="0"/>
              <a:t>Le </a:t>
            </a:r>
            <a:r>
              <a:rPr lang="fr-FR" sz="2100" b="1" dirty="0" smtClean="0"/>
              <a:t>câble est bloqué, vérifiez que rien ne le bloque, corde emmêlée, cliquets cassés</a:t>
            </a:r>
          </a:p>
          <a:p>
            <a:r>
              <a:rPr lang="fr-FR" sz="2100" b="1" dirty="0" smtClean="0"/>
              <a:t>Pour ces deux cas vérifiez que vous pouvez tourner ou non le volant à la main</a:t>
            </a:r>
            <a:r>
              <a:rPr lang="fr-FR" sz="2100" b="1" dirty="0" smtClean="0"/>
              <a:t>. Vous </a:t>
            </a:r>
            <a:r>
              <a:rPr lang="fr-FR" sz="2100" b="1" dirty="0" smtClean="0"/>
              <a:t>pouvez le tourner avec une résistance alternée cherchez la panne du coté lanceur</a:t>
            </a:r>
          </a:p>
          <a:p>
            <a:r>
              <a:rPr lang="fr-FR" sz="2100" b="1" dirty="0" smtClean="0"/>
              <a:t>Il est bloqué vérifiez qu´aucun objet ne le gêne sinon vous avez un problème moteur</a:t>
            </a:r>
          </a:p>
          <a:p>
            <a:r>
              <a:rPr lang="fr-FR" sz="2100" b="1" dirty="0" smtClean="0"/>
              <a:t>Il tourne dans le vide, vous pouvez avoir une clavette de cassée mais si vous entendez des bruits en le tournant vous avez une grosse panne moteur ex bielle cassée.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La chaîne ne reçoit pas d´huile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 réservoir d´huile est </a:t>
            </a:r>
            <a:r>
              <a:rPr lang="fr-FR" sz="2000" dirty="0" smtClean="0"/>
              <a:t>vide</a:t>
            </a:r>
          </a:p>
          <a:p>
            <a:r>
              <a:rPr lang="fr-FR" sz="2000" dirty="0" smtClean="0"/>
              <a:t>Orifice </a:t>
            </a:r>
            <a:r>
              <a:rPr lang="fr-FR" sz="2000" dirty="0" smtClean="0"/>
              <a:t>de passage d´huile sur le guide est </a:t>
            </a:r>
            <a:r>
              <a:rPr lang="fr-FR" sz="2000" dirty="0" smtClean="0"/>
              <a:t>bouché</a:t>
            </a:r>
          </a:p>
          <a:p>
            <a:r>
              <a:rPr lang="fr-FR" sz="2000" dirty="0" smtClean="0"/>
              <a:t>La </a:t>
            </a:r>
            <a:r>
              <a:rPr lang="fr-FR" sz="2000" dirty="0" smtClean="0"/>
              <a:t>mise à l´air libre du réservoir est </a:t>
            </a:r>
            <a:r>
              <a:rPr lang="fr-FR" sz="2000" dirty="0" smtClean="0"/>
              <a:t>obstruée</a:t>
            </a:r>
          </a:p>
          <a:p>
            <a:r>
              <a:rPr lang="fr-FR" sz="2000" dirty="0" smtClean="0"/>
              <a:t>La </a:t>
            </a:r>
            <a:r>
              <a:rPr lang="fr-FR" sz="2000" dirty="0" smtClean="0"/>
              <a:t>pompe ne fonctionne plus, pour </a:t>
            </a:r>
            <a:r>
              <a:rPr lang="fr-FR" sz="2000" dirty="0" smtClean="0"/>
              <a:t>vérifier </a:t>
            </a:r>
            <a:r>
              <a:rPr lang="fr-FR" sz="2000" dirty="0" smtClean="0"/>
              <a:t>faite tourner le moteur sans le guide sur le coté vous devez voir l´huile couler si oui refaites les vérifications </a:t>
            </a:r>
            <a:r>
              <a:rPr lang="fr-FR" sz="2000" dirty="0" smtClean="0"/>
              <a:t>ci-dessus.</a:t>
            </a:r>
          </a:p>
          <a:p>
            <a:r>
              <a:rPr lang="fr-FR" sz="2000" dirty="0" smtClean="0"/>
              <a:t>si </a:t>
            </a:r>
            <a:r>
              <a:rPr lang="fr-FR" sz="2000" dirty="0" smtClean="0"/>
              <a:t>non vous avez un problème avec la pompe, voir notice constructeur il est possible que la crépine d´aspiration soit bouchée ou que la vis de réglage du débit soit déréglée.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La chaîne ne tourne pas ou mal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Frein de chaîne </a:t>
            </a:r>
            <a:r>
              <a:rPr lang="fr-FR" sz="2000" dirty="0" smtClean="0"/>
              <a:t>enclenché.</a:t>
            </a:r>
          </a:p>
          <a:p>
            <a:r>
              <a:rPr lang="fr-FR" sz="2000" dirty="0" smtClean="0"/>
              <a:t>Chaîne </a:t>
            </a:r>
            <a:r>
              <a:rPr lang="fr-FR" sz="2000" dirty="0" smtClean="0"/>
              <a:t>trop </a:t>
            </a:r>
            <a:r>
              <a:rPr lang="fr-FR" sz="2000" dirty="0" smtClean="0"/>
              <a:t>tendue.</a:t>
            </a:r>
          </a:p>
          <a:p>
            <a:r>
              <a:rPr lang="fr-FR" sz="2000" dirty="0" smtClean="0"/>
              <a:t>Au </a:t>
            </a:r>
            <a:r>
              <a:rPr lang="fr-FR" sz="2000" dirty="0" smtClean="0"/>
              <a:t>départ la chaîne tourne et elle se bloque, mauvaise </a:t>
            </a:r>
            <a:r>
              <a:rPr lang="fr-FR" sz="2000" dirty="0" smtClean="0"/>
              <a:t>lubrification.</a:t>
            </a:r>
          </a:p>
          <a:p>
            <a:r>
              <a:rPr lang="fr-FR" sz="2000" dirty="0" smtClean="0"/>
              <a:t>Guide </a:t>
            </a:r>
            <a:r>
              <a:rPr lang="fr-FR" sz="2000" dirty="0" smtClean="0"/>
              <a:t>défectueux ou avec des </a:t>
            </a:r>
            <a:r>
              <a:rPr lang="fr-FR" sz="2000" dirty="0" smtClean="0"/>
              <a:t>bavures.</a:t>
            </a:r>
          </a:p>
          <a:p>
            <a:r>
              <a:rPr lang="fr-FR" sz="2000" dirty="0" smtClean="0"/>
              <a:t>A </a:t>
            </a:r>
            <a:r>
              <a:rPr lang="fr-FR" sz="2000" dirty="0" smtClean="0"/>
              <a:t>vide c à d sans le guide vérifiez que le pignon tourne si </a:t>
            </a:r>
            <a:r>
              <a:rPr lang="fr-FR" sz="2000" dirty="0" smtClean="0"/>
              <a:t>non!.</a:t>
            </a:r>
          </a:p>
          <a:p>
            <a:r>
              <a:rPr lang="fr-FR" sz="2000" dirty="0" smtClean="0"/>
              <a:t>l´embrayage </a:t>
            </a:r>
            <a:r>
              <a:rPr lang="fr-FR" sz="2000" dirty="0" smtClean="0"/>
              <a:t>est probablement cassé le contrôler ou voir l´atelier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la chaîne saute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La chaîne n´est pas assez </a:t>
            </a:r>
            <a:r>
              <a:rPr lang="fr-FR" sz="2000" dirty="0" smtClean="0"/>
              <a:t>tendue.</a:t>
            </a:r>
          </a:p>
          <a:p>
            <a:r>
              <a:rPr lang="fr-FR" sz="2000" dirty="0" smtClean="0"/>
              <a:t>Il </a:t>
            </a:r>
            <a:r>
              <a:rPr lang="fr-FR" sz="2000" dirty="0" smtClean="0"/>
              <a:t>y a des bavures sur le </a:t>
            </a:r>
            <a:r>
              <a:rPr lang="fr-FR" sz="2000" dirty="0" smtClean="0"/>
              <a:t>guide.</a:t>
            </a:r>
          </a:p>
          <a:p>
            <a:r>
              <a:rPr lang="fr-FR" sz="2000" dirty="0" smtClean="0"/>
              <a:t>Le </a:t>
            </a:r>
            <a:r>
              <a:rPr lang="fr-FR" sz="2000" dirty="0" smtClean="0"/>
              <a:t>pignon d´entrainement est </a:t>
            </a:r>
            <a:r>
              <a:rPr lang="fr-FR" sz="2000" dirty="0" smtClean="0"/>
              <a:t>usé.</a:t>
            </a:r>
          </a:p>
          <a:p>
            <a:r>
              <a:rPr lang="fr-FR" sz="2000" dirty="0" smtClean="0"/>
              <a:t>Le </a:t>
            </a:r>
            <a:r>
              <a:rPr lang="fr-FR" sz="2000" dirty="0" smtClean="0"/>
              <a:t>pignon en bout de guide est cassé ou défectueux (il n´existe pas sur tout les </a:t>
            </a:r>
            <a:r>
              <a:rPr lang="fr-FR" sz="2000" dirty="0" smtClean="0"/>
              <a:t>guides).</a:t>
            </a:r>
          </a:p>
          <a:p>
            <a:r>
              <a:rPr lang="fr-FR" sz="2000" dirty="0" smtClean="0"/>
              <a:t>Les </a:t>
            </a:r>
            <a:r>
              <a:rPr lang="fr-FR" sz="2000" dirty="0" smtClean="0"/>
              <a:t>dents d´entraînement de la chaîne sont </a:t>
            </a:r>
            <a:r>
              <a:rPr lang="fr-FR" sz="2000" dirty="0" smtClean="0"/>
              <a:t>abîmées.</a:t>
            </a:r>
          </a:p>
          <a:p>
            <a:r>
              <a:rPr lang="fr-FR" sz="2000" dirty="0" smtClean="0"/>
              <a:t>Le </a:t>
            </a:r>
            <a:r>
              <a:rPr lang="fr-FR" sz="2000" dirty="0" smtClean="0"/>
              <a:t>guide n´est pas à sa place vérifiez que le téton de tension de chaîne est bien dans l´orifice du guide, qu´il ne soit pas tordu</a:t>
            </a:r>
            <a:endParaRPr lang="fr-F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Autres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Problème de qualité de coupe.</a:t>
            </a:r>
          </a:p>
          <a:p>
            <a:pPr>
              <a:buNone/>
            </a:pPr>
            <a:r>
              <a:rPr lang="fr-FR" sz="2000" dirty="0" smtClean="0"/>
              <a:t>    Si </a:t>
            </a:r>
            <a:r>
              <a:rPr lang="fr-FR" sz="2000" dirty="0" smtClean="0"/>
              <a:t>la coupe est de travers, il est possible que cela provienne de l'affûtage mais cela aussi peut provenir de l'usure de votre </a:t>
            </a:r>
            <a:r>
              <a:rPr lang="fr-FR" sz="2000" dirty="0" smtClean="0"/>
              <a:t>guide.</a:t>
            </a:r>
          </a:p>
          <a:p>
            <a:r>
              <a:rPr lang="fr-FR" sz="2000" b="1" dirty="0" smtClean="0"/>
              <a:t> </a:t>
            </a:r>
            <a:r>
              <a:rPr lang="fr-FR" sz="2000" b="1" dirty="0" smtClean="0"/>
              <a:t>bruits </a:t>
            </a:r>
            <a:r>
              <a:rPr lang="fr-FR" sz="2000" b="1" dirty="0" smtClean="0"/>
              <a:t>anormaux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Pot d´échappement </a:t>
            </a:r>
            <a:r>
              <a:rPr lang="fr-FR" sz="2000" dirty="0" smtClean="0"/>
              <a:t>d´</a:t>
            </a:r>
            <a:r>
              <a:rPr lang="fr-FR" sz="2000" dirty="0" err="1" smtClean="0"/>
              <a:t>éfectueux</a:t>
            </a:r>
            <a:r>
              <a:rPr lang="fr-FR" sz="2000" dirty="0" smtClean="0"/>
              <a:t> </a:t>
            </a:r>
            <a:r>
              <a:rPr lang="fr-FR" sz="2000" dirty="0" smtClean="0"/>
              <a:t>ou mal fixé</a:t>
            </a:r>
            <a:br>
              <a:rPr lang="fr-FR" sz="2000" dirty="0" smtClean="0"/>
            </a:br>
            <a:r>
              <a:rPr lang="fr-FR" sz="2000" dirty="0" smtClean="0"/>
              <a:t>Embrayage qui claque, contrôlez que rien ne le gêne, qu´il n´y a pas de ressorts de cassés</a:t>
            </a:r>
            <a:br>
              <a:rPr lang="fr-FR" sz="2000" dirty="0" smtClean="0"/>
            </a:br>
            <a:r>
              <a:rPr lang="fr-FR" sz="2000" dirty="0" smtClean="0"/>
              <a:t>Contrôlez que du coté lanceur rien ne </a:t>
            </a:r>
            <a:r>
              <a:rPr lang="fr-FR" sz="2000" dirty="0" smtClean="0"/>
              <a:t>frotte,</a:t>
            </a:r>
          </a:p>
          <a:p>
            <a:r>
              <a:rPr lang="fr-FR" sz="2000" b="1" dirty="0" smtClean="0"/>
              <a:t>Vibrations</a:t>
            </a:r>
            <a:r>
              <a:rPr lang="fr-FR" sz="2000" b="1" dirty="0" smtClean="0"/>
              <a:t> 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Généralement un ou plusieurs silentbloc ont cassés, les changer</a:t>
            </a:r>
            <a:br>
              <a:rPr lang="fr-FR" sz="2000" dirty="0" smtClean="0"/>
            </a:br>
            <a:r>
              <a:rPr lang="fr-FR" sz="2000" dirty="0" smtClean="0"/>
              <a:t>Contrôlez le serrage des boulons</a:t>
            </a:r>
            <a:endParaRPr lang="fr-F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478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Les pannes courantes de la tronçonneuse</vt:lpstr>
      <vt:lpstr>Problème de câble de lanceur </vt:lpstr>
      <vt:lpstr>La chaîne ne reçoit pas d´huile </vt:lpstr>
      <vt:lpstr>La chaîne ne tourne pas ou mal </vt:lpstr>
      <vt:lpstr>la chaîne saute </vt:lpstr>
      <vt:lpstr>Autres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pannes courantes de la tronçonneuse</dc:title>
  <dc:creator>Utilisateur</dc:creator>
  <cp:lastModifiedBy>Utilisateur</cp:lastModifiedBy>
  <cp:revision>4</cp:revision>
  <dcterms:created xsi:type="dcterms:W3CDTF">2017-03-01T12:32:45Z</dcterms:created>
  <dcterms:modified xsi:type="dcterms:W3CDTF">2017-03-01T13:00:02Z</dcterms:modified>
</cp:coreProperties>
</file>